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3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8" r:id="rId12"/>
    <p:sldId id="1309" r:id="rId13"/>
    <p:sldId id="1304" r:id="rId14"/>
    <p:sldId id="1306" r:id="rId15"/>
    <p:sldId id="1313" r:id="rId16"/>
    <p:sldId id="1314" r:id="rId17"/>
    <p:sldId id="1315" r:id="rId18"/>
    <p:sldId id="1316" r:id="rId19"/>
    <p:sldId id="1317" r:id="rId20"/>
    <p:sldId id="1286" r:id="rId21"/>
    <p:sldId id="1287" r:id="rId22"/>
    <p:sldId id="1307" r:id="rId23"/>
    <p:sldId id="1292" r:id="rId24"/>
    <p:sldId id="1310" r:id="rId25"/>
    <p:sldId id="1318" r:id="rId26"/>
    <p:sldId id="1293" r:id="rId27"/>
    <p:sldId id="1312" r:id="rId28"/>
    <p:sldId id="1311" r:id="rId29"/>
    <p:sldId id="1297" r:id="rId30"/>
    <p:sldId id="1288" r:id="rId31"/>
    <p:sldId id="1249" r:id="rId3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2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66" y="90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22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529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77787" y="1072013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9332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 : JOSHNA ACSHA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</a:t>
            </a:r>
            <a:r>
              <a:rPr lang="en-US" sz="1100" dirty="0">
                <a:solidFill>
                  <a:schemeClr val="tx1"/>
                </a:solidFill>
              </a:rPr>
              <a:t> au311121104029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Loyola I-cam College Of Engineering and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406DC-9F99-BE1F-38D4-7D168CF410C8}"/>
              </a:ext>
            </a:extLst>
          </p:cNvPr>
          <p:cNvSpPr txBox="1"/>
          <p:nvPr/>
        </p:nvSpPr>
        <p:spPr>
          <a:xfrm>
            <a:off x="358672" y="526880"/>
            <a:ext cx="801793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TRENDING SONGS AND LISTEN LATER SONGS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music album&#10;&#10;Description automatically generated">
            <a:extLst>
              <a:ext uri="{FF2B5EF4-FFF2-40B4-BE49-F238E27FC236}">
                <a16:creationId xmlns:a16="http://schemas.microsoft.com/office/drawing/2014/main" id="{CDC75D8D-AF60-EC19-3792-9BF0B5E0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3" y="1007044"/>
            <a:ext cx="7182853" cy="33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622668"/>
            <a:ext cx="801793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SONGS PAGE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00E26F-3868-4C6C-7D1F-1A26026C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34" y="1145175"/>
            <a:ext cx="7567863" cy="35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584868"/>
            <a:ext cx="8017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 smtClean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UPLOAD MUSIC</a:t>
            </a: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79" y="1102832"/>
            <a:ext cx="6156173" cy="33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8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622668"/>
            <a:ext cx="8017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CHANNEL PAGE</a:t>
            </a:r>
          </a:p>
          <a:p>
            <a:pPr marL="457200" lvl="1" algn="l">
              <a:lnSpc>
                <a:spcPct val="150000"/>
              </a:lnSpc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6" y="1102832"/>
            <a:ext cx="6556667" cy="34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571868"/>
            <a:ext cx="8017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LATER PAGE</a:t>
            </a:r>
          </a:p>
          <a:p>
            <a:pPr marL="457200" lvl="1" algn="l">
              <a:lnSpc>
                <a:spcPct val="150000"/>
              </a:lnSpc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45" y="1102832"/>
            <a:ext cx="6360442" cy="33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580335"/>
            <a:ext cx="8017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pPr marL="457200" lvl="1" algn="l">
              <a:lnSpc>
                <a:spcPct val="150000"/>
              </a:lnSpc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0" y="1102832"/>
            <a:ext cx="7184571" cy="33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7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68B1F-B328-2EDB-A19B-6A761AE9BAB3}"/>
              </a:ext>
            </a:extLst>
          </p:cNvPr>
          <p:cNvSpPr txBox="1"/>
          <p:nvPr/>
        </p:nvSpPr>
        <p:spPr>
          <a:xfrm>
            <a:off x="138652" y="538001"/>
            <a:ext cx="8017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SONGS</a:t>
            </a:r>
          </a:p>
          <a:p>
            <a:pPr marL="457200" lvl="1" algn="l">
              <a:lnSpc>
                <a:spcPct val="150000"/>
              </a:lnSpc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95" y="1102832"/>
            <a:ext cx="6343742" cy="33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D4CA5-64AD-C680-BDFA-2F5E8B3AA80C}"/>
              </a:ext>
            </a:extLst>
          </p:cNvPr>
          <p:cNvSpPr txBox="1"/>
          <p:nvPr/>
        </p:nvSpPr>
        <p:spPr>
          <a:xfrm>
            <a:off x="492236" y="1145047"/>
            <a:ext cx="738711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Modelling: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Profiles: </a:t>
            </a:r>
            <a:r>
              <a:rPr lang="en-US" dirty="0"/>
              <a:t>Each user will have a profile containing basic information and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Songs: </a:t>
            </a:r>
            <a:r>
              <a:rPr lang="en-US" dirty="0"/>
              <a:t>The main entity representing individual songs, including attributes such as title, artist, genre,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Tags and Genres: </a:t>
            </a:r>
            <a:r>
              <a:rPr lang="en-US" dirty="0"/>
              <a:t>Songs will be categorized using tags and genres for easy browsing.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Authentication and Authorization: </a:t>
            </a:r>
            <a:r>
              <a:rPr lang="en-US" dirty="0"/>
              <a:t>Secure access to user accounts and data.</a:t>
            </a:r>
          </a:p>
          <a:p>
            <a:r>
              <a:rPr lang="en-US" dirty="0"/>
              <a:t>to boost user engagement and retention.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1" y="682130"/>
            <a:ext cx="4129395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 (Continuation)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D4CA5-64AD-C680-BDFA-2F5E8B3AA80C}"/>
              </a:ext>
            </a:extLst>
          </p:cNvPr>
          <p:cNvSpPr txBox="1"/>
          <p:nvPr/>
        </p:nvSpPr>
        <p:spPr>
          <a:xfrm>
            <a:off x="492236" y="1125200"/>
            <a:ext cx="73871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Results: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Data Management: </a:t>
            </a:r>
            <a:r>
              <a:rPr lang="en-US" dirty="0"/>
              <a:t>Optimal storage, retrieval, and manipulation of songs, playlists, and user 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Enhanced User Experience: </a:t>
            </a:r>
            <a:r>
              <a:rPr lang="en-US" dirty="0"/>
              <a:t>Intuitive navigation, responsive design, and personalized recommendations for an enjoyable music exploration.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Increased Engagement: </a:t>
            </a:r>
            <a:r>
              <a:rPr lang="en-US" dirty="0"/>
              <a:t>Diverse features like songs management, advanced search, and listen later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Trending Songs: </a:t>
            </a:r>
            <a:r>
              <a:rPr lang="en-US" dirty="0"/>
              <a:t>Suggest to user in the home page on songs to listen based on the recently  trending songs.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32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04077" y="3189726"/>
            <a:ext cx="6135846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MUSIC WEB APPLICATION USING DJANGO FRAMEWORK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 dirty="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83" y="706051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317" y="1157952"/>
            <a:ext cx="8696833" cy="317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Introduction to the Home Page: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Central hub of the platform.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Provides an overview of available features and content.</a:t>
            </a:r>
          </a:p>
          <a:p>
            <a:pPr marL="609585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Login and Sign-Up Options: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Convenient access to existing accounts or sign up for new ones.</a:t>
            </a:r>
          </a:p>
          <a:p>
            <a:pPr marL="609585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Search Functionality: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Allows users to discover specific songs, artists, albums, or genres.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Enhances user experience and navigation efficiency.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9" y="75538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 (Continuation)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83" y="1350958"/>
            <a:ext cx="8696833" cy="317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Trending Songs: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Highlights latest music trends and popular tracks.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Dynamically updated based on user engagement.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Listen Later Feature: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Enables bookmarking and organization of songs for later listening.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Can listen to favorite songs later.</a:t>
            </a:r>
          </a:p>
        </p:txBody>
      </p:sp>
    </p:spTree>
    <p:extLst>
      <p:ext uri="{BB962C8B-B14F-4D97-AF65-F5344CB8AC3E}">
        <p14:creationId xmlns:p14="http://schemas.microsoft.com/office/powerpoint/2010/main" val="258722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9" y="75538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 (Continuation)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582" y="1207315"/>
            <a:ext cx="8696833" cy="3179400"/>
          </a:xfrm>
        </p:spPr>
        <p:txBody>
          <a:bodyPr/>
          <a:lstStyle/>
          <a:p>
            <a:r>
              <a:rPr lang="en-US" b="1" dirty="0" smtClean="0"/>
              <a:t>Upload Music: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Users can upload music and it will be displayed in their channel.</a:t>
            </a:r>
          </a:p>
          <a:p>
            <a:endParaRPr lang="en-US" dirty="0"/>
          </a:p>
          <a:p>
            <a:r>
              <a:rPr lang="en-US" b="1" dirty="0" smtClean="0"/>
              <a:t>My Channel: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All songs that are added by the user will be visible in the my channe</a:t>
            </a:r>
            <a:r>
              <a:rPr lang="en-US" dirty="0" smtClean="0"/>
              <a:t>l page.</a:t>
            </a:r>
          </a:p>
          <a:p>
            <a:endParaRPr lang="en-US" dirty="0"/>
          </a:p>
          <a:p>
            <a:r>
              <a:rPr lang="en-US" b="1" dirty="0" smtClean="0"/>
              <a:t>History: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History page will have the history of the songs listened previously by the user.</a:t>
            </a:r>
          </a:p>
          <a:p>
            <a:endParaRPr lang="en-US" dirty="0"/>
          </a:p>
          <a:p>
            <a:r>
              <a:rPr lang="en-US" b="1" dirty="0" smtClean="0"/>
              <a:t>Watch Later: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This Page will have the list </a:t>
            </a:r>
            <a:r>
              <a:rPr lang="en-US" dirty="0" smtClean="0"/>
              <a:t>of music that the user added to “Listen Later”.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0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93970-A7BA-1556-4FFF-D8CEF2FC292B}"/>
              </a:ext>
            </a:extLst>
          </p:cNvPr>
          <p:cNvSpPr txBox="1"/>
          <p:nvPr/>
        </p:nvSpPr>
        <p:spPr>
          <a:xfrm>
            <a:off x="628560" y="1417588"/>
            <a:ext cx="78864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Purpose: Gateway for registered users to access their accounts securely.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Users enter credentials (username/email, password) for authentication.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Options for password recovery or account troubleshooting.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Experience: Streamlined interface with error handling for smooth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Security Measures: Robust authentication and protection against unauthorized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Customization: Personalized messages and integration with social login options.</a:t>
            </a:r>
            <a:endParaRPr lang="en-IN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DDC803-59C5-DCE4-0E6A-F9565991EE1A}"/>
              </a:ext>
            </a:extLst>
          </p:cNvPr>
          <p:cNvSpPr txBox="1">
            <a:spLocks/>
          </p:cNvSpPr>
          <p:nvPr/>
        </p:nvSpPr>
        <p:spPr>
          <a:xfrm>
            <a:off x="155625" y="735062"/>
            <a:ext cx="8832300" cy="4519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93970-A7BA-1556-4FFF-D8CEF2FC292B}"/>
              </a:ext>
            </a:extLst>
          </p:cNvPr>
          <p:cNvSpPr txBox="1"/>
          <p:nvPr/>
        </p:nvSpPr>
        <p:spPr>
          <a:xfrm>
            <a:off x="628560" y="1417588"/>
            <a:ext cx="78864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Purpose: Facilitates creation of new user accounts for personalized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Registration Process: Users provide necessary information and validate account via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Onboarding Experience: Guided process with clear instructions and accessibility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Accessibility: Compliance with standards for inclusivity and usability.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Privacy: Transparent disclosure and compliance with privacy regulations.</a:t>
            </a:r>
            <a:endParaRPr lang="en-IN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DDC803-59C5-DCE4-0E6A-F9565991EE1A}"/>
              </a:ext>
            </a:extLst>
          </p:cNvPr>
          <p:cNvSpPr txBox="1">
            <a:spLocks/>
          </p:cNvSpPr>
          <p:nvPr/>
        </p:nvSpPr>
        <p:spPr>
          <a:xfrm>
            <a:off x="155625" y="735062"/>
            <a:ext cx="8832300" cy="4519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Sign-Up Page</a:t>
            </a:r>
          </a:p>
        </p:txBody>
      </p:sp>
    </p:spTree>
    <p:extLst>
      <p:ext uri="{BB962C8B-B14F-4D97-AF65-F5344CB8AC3E}">
        <p14:creationId xmlns:p14="http://schemas.microsoft.com/office/powerpoint/2010/main" val="315714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93970-A7BA-1556-4FFF-D8CEF2FC292B}"/>
              </a:ext>
            </a:extLst>
          </p:cNvPr>
          <p:cNvSpPr txBox="1"/>
          <p:nvPr/>
        </p:nvSpPr>
        <p:spPr>
          <a:xfrm>
            <a:off x="628560" y="1417588"/>
            <a:ext cx="7886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All Songs Section:</a:t>
            </a:r>
          </a:p>
          <a:p>
            <a:endParaRPr lang="en-US" sz="1600" b="1" dirty="0"/>
          </a:p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US" sz="1600" dirty="0"/>
              <a:t>Access to extensive collection of music across genres, artists, and albums.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Discover new music and enjoy diverse musical experiences.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Listening Options:</a:t>
            </a:r>
          </a:p>
          <a:p>
            <a:pPr lvl="1"/>
            <a:endParaRPr lang="en-US" sz="1600" b="1" dirty="0"/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 sz="1600" dirty="0"/>
              <a:t>Flexibility to stream songs directly or download for offline playback.</a:t>
            </a:r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 sz="1600" dirty="0"/>
              <a:t>Streaming for instant access, downloading for offline enjoyment.</a:t>
            </a:r>
            <a:endParaRPr lang="en-IN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DDC803-59C5-DCE4-0E6A-F9565991EE1A}"/>
              </a:ext>
            </a:extLst>
          </p:cNvPr>
          <p:cNvSpPr txBox="1">
            <a:spLocks/>
          </p:cNvSpPr>
          <p:nvPr/>
        </p:nvSpPr>
        <p:spPr>
          <a:xfrm>
            <a:off x="155625" y="735062"/>
            <a:ext cx="8832300" cy="45193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All Songs Page</a:t>
            </a:r>
          </a:p>
        </p:txBody>
      </p:sp>
    </p:spTree>
    <p:extLst>
      <p:ext uri="{BB962C8B-B14F-4D97-AF65-F5344CB8AC3E}">
        <p14:creationId xmlns:p14="http://schemas.microsoft.com/office/powerpoint/2010/main" val="234658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CA96B-600E-4894-E9D4-AF934815E854}"/>
              </a:ext>
            </a:extLst>
          </p:cNvPr>
          <p:cNvSpPr txBox="1"/>
          <p:nvPr/>
        </p:nvSpPr>
        <p:spPr>
          <a:xfrm>
            <a:off x="410613" y="1048955"/>
            <a:ext cx="80307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Machine Learning Algorithms: </a:t>
            </a:r>
            <a:r>
              <a:rPr lang="en-US" dirty="0"/>
              <a:t>Utilize machine learning to analyze user data and suggest songs based on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Collaborative Filtering: </a:t>
            </a:r>
            <a:r>
              <a:rPr lang="en-US" dirty="0"/>
              <a:t>Implement collaborative filtering to recommend songs based on user similarities.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Real-Time Updates: </a:t>
            </a:r>
            <a:r>
              <a:rPr lang="en-US" dirty="0"/>
              <a:t>Ensure recommendations are updated in real-time based on user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Feedback Integration: </a:t>
            </a:r>
            <a:r>
              <a:rPr lang="en-US" dirty="0"/>
              <a:t>Allow users to provide feedback on recommended songs to improve future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Content-Based Filtering: </a:t>
            </a:r>
            <a:r>
              <a:rPr lang="en-US" dirty="0"/>
              <a:t>Implement content-based filtering to recommend songs similar to those previously liked or listened to by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Diverse Recommendation Sources: </a:t>
            </a:r>
            <a:r>
              <a:rPr lang="en-US" dirty="0"/>
              <a:t>Explore integration with diverse recommendation sources to offer a wider range of music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A563-9A83-3A9F-D13F-C69786D67F24}"/>
              </a:ext>
            </a:extLst>
          </p:cNvPr>
          <p:cNvSpPr txBox="1"/>
          <p:nvPr/>
        </p:nvSpPr>
        <p:spPr>
          <a:xfrm>
            <a:off x="373208" y="1158106"/>
            <a:ext cx="80618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Django Music App offers a comprehensive solution to challenges in music discovery and enjoyment.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Leveraging a robust data model, it facilitates efficient organization and management of songs and user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features like user profiles and personalized recommendations, it enhances user engagement and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app's intuitive interface and responsive design ensure a seamless and enjoyable user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improvement and updates are planned to further enhance functionality and user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summary, the Django Music App is poised to revolutionize online music consumption, providing users with a rich and immersive listening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5861A-22C2-C63F-E7A8-435B846596F9}"/>
              </a:ext>
            </a:extLst>
          </p:cNvPr>
          <p:cNvSpPr txBox="1"/>
          <p:nvPr/>
        </p:nvSpPr>
        <p:spPr>
          <a:xfrm>
            <a:off x="549205" y="1072419"/>
            <a:ext cx="80455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Django Music App is a web application developed using the Django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offers a seamless music listening experience with a user-friendly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features include trending songs, personalized playlists, and a comprehensive song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home page features a captivating picture, trending songs, and listen later song 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authentication functionalities allow users to create accounts and log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presentation provides an overview of the app's functionalities and potential future enhancements.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25E2-FA10-2F75-F233-738142F422AF}"/>
              </a:ext>
            </a:extLst>
          </p:cNvPr>
          <p:cNvSpPr txBox="1"/>
          <p:nvPr/>
        </p:nvSpPr>
        <p:spPr>
          <a:xfrm>
            <a:off x="492236" y="1019791"/>
            <a:ext cx="82090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music industry offers a vast array of songs and genres, making it challenging for users to discover new music and manage their playlists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Existing music applications may lack intuitive interfaces and efficient organization systems, leading to user frustration and dissatisfaction.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Users often struggle to find a music platform that caters to their specific preferences and provides a seamless listening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a need for a music application that offers a user-friendly interface, efficient organization of songs, and easy navigation for users to explore and enjoy music hassle-free.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Django Music App aims to address these challenges by providing a user-centric platform that prioritizes ease of use and streamlined music management for listeners.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1AF59-3DD1-0856-FF36-FA3CA5402824}"/>
              </a:ext>
            </a:extLst>
          </p:cNvPr>
          <p:cNvSpPr txBox="1"/>
          <p:nvPr/>
        </p:nvSpPr>
        <p:spPr>
          <a:xfrm>
            <a:off x="490591" y="1102382"/>
            <a:ext cx="816281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User Authentication: </a:t>
            </a:r>
            <a:r>
              <a:rPr lang="en-US" sz="1200" dirty="0"/>
              <a:t>The app allows users to create accounts, log in, and manage their profiles securely.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Home Page: </a:t>
            </a:r>
            <a:r>
              <a:rPr lang="en-US" sz="1200" dirty="0"/>
              <a:t>The home page serves as the central hub for users, featuring a captivating image, trending songs, and a section for songs added to the "listen later" list.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All Songs Page: </a:t>
            </a:r>
            <a:r>
              <a:rPr lang="en-US" sz="1200" dirty="0"/>
              <a:t>Users can explore a comprehensive library of songs categorized by tags, genres, and other criteria.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Song Details Page: </a:t>
            </a:r>
            <a:r>
              <a:rPr lang="en-US" sz="1200" dirty="0"/>
              <a:t>Each song has a dedicated details page displaying information such as title, artist, genre, and movie association.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Search Functionality:  </a:t>
            </a:r>
            <a:r>
              <a:rPr lang="en-US" sz="1200" dirty="0"/>
              <a:t>The app includes a search feature that enables users to find specific songs or artists quickly</a:t>
            </a:r>
            <a:r>
              <a:rPr lang="en-US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 smtClean="0"/>
              <a:t>Upload Music: </a:t>
            </a:r>
            <a:r>
              <a:rPr lang="en-US" sz="1200" dirty="0" smtClean="0"/>
              <a:t>Users can upload music which will then be displayed in their channel.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b="1" dirty="0" smtClean="0"/>
              <a:t>History:  </a:t>
            </a:r>
            <a:r>
              <a:rPr lang="en-US" sz="1200" dirty="0" smtClean="0"/>
              <a:t>The history of previously listened songs by the user will be visible here.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21003-C370-2547-5C6E-C25F9102AED6}"/>
              </a:ext>
            </a:extLst>
          </p:cNvPr>
          <p:cNvSpPr txBox="1"/>
          <p:nvPr/>
        </p:nvSpPr>
        <p:spPr>
          <a:xfrm>
            <a:off x="492236" y="1242309"/>
            <a:ext cx="81679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User-Centric Interface: </a:t>
            </a:r>
            <a:r>
              <a:rPr lang="en-US" dirty="0"/>
              <a:t>The app will feature a modern and intuitive user interface designed to provide easy navigation and seamless interaction.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Comprehensive Music Library: </a:t>
            </a:r>
            <a:r>
              <a:rPr lang="en-US" dirty="0"/>
              <a:t>A vast collection of songs spanning various genres, artists, albums, and playlists will be available to users for exploration and discovery.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Search Capabilities: </a:t>
            </a:r>
            <a:r>
              <a:rPr lang="en-US" dirty="0"/>
              <a:t>Users will have access to advanced search functionality, allowing them to find specific songs, artists, or albums quickly and efficiently.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User Authentication and Security: </a:t>
            </a:r>
            <a:r>
              <a:rPr lang="en-US" dirty="0"/>
              <a:t>Robust user authentication mechanisms will be implemented to ensure the security and privacy of user accounts and data.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Responsive Design: </a:t>
            </a:r>
            <a:r>
              <a:rPr lang="en-US" dirty="0"/>
              <a:t>The application will be developed with a responsive design approach, ensuring compatibility and optimal user experience across various devices and screen sizes.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6FCA1-E944-BCA3-4F55-E651705A9E15}"/>
              </a:ext>
            </a:extLst>
          </p:cNvPr>
          <p:cNvSpPr txBox="1"/>
          <p:nvPr/>
        </p:nvSpPr>
        <p:spPr>
          <a:xfrm>
            <a:off x="308049" y="530237"/>
            <a:ext cx="801793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music note&#10;&#10;Description automatically generated">
            <a:extLst>
              <a:ext uri="{FF2B5EF4-FFF2-40B4-BE49-F238E27FC236}">
                <a16:creationId xmlns:a16="http://schemas.microsoft.com/office/drawing/2014/main" id="{8766F501-5BC4-208D-917A-89A92BDE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18" y="1102832"/>
            <a:ext cx="7296295" cy="33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328078" y="533544"/>
            <a:ext cx="801793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7" name="Picture 6" descr="A cartoon of a dog wearing headphones&#10;&#10;Description automatically generated">
            <a:extLst>
              <a:ext uri="{FF2B5EF4-FFF2-40B4-BE49-F238E27FC236}">
                <a16:creationId xmlns:a16="http://schemas.microsoft.com/office/drawing/2014/main" id="{8194FC8A-9911-EE2B-DD63-2C229DB2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0" y="1013708"/>
            <a:ext cx="7381980" cy="34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4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ED49-556C-05FB-4611-02DFDF5A9EE7}"/>
              </a:ext>
            </a:extLst>
          </p:cNvPr>
          <p:cNvSpPr txBox="1"/>
          <p:nvPr/>
        </p:nvSpPr>
        <p:spPr>
          <a:xfrm>
            <a:off x="313771" y="526880"/>
            <a:ext cx="801793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 UP PAGE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sz="20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C654-383E-8346-16F7-F548CA4A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1" y="1102832"/>
            <a:ext cx="7291137" cy="34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14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9162bd5b-4ed9-4da3-b376-05204580ba3f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c0fa2617-96bd-425d-8578-e93563fe37c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1360</Words>
  <Application>Microsoft Office PowerPoint</Application>
  <PresentationFormat>On-screen Show (16:9)</PresentationFormat>
  <Paragraphs>179</Paragraphs>
  <Slides>28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1</vt:i4>
      </vt:variant>
    </vt:vector>
  </HeadingPairs>
  <TitlesOfParts>
    <vt:vector size="37" baseType="lpstr">
      <vt:lpstr>Arial</vt:lpstr>
      <vt:lpstr>Arial MT</vt:lpstr>
      <vt:lpstr>Calibri</vt:lpstr>
      <vt:lpstr>Poppins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Used</vt:lpstr>
      <vt:lpstr>Modelling &amp; Results</vt:lpstr>
      <vt:lpstr>Modelling &amp; Results (Continuation)</vt:lpstr>
      <vt:lpstr>Homepage</vt:lpstr>
      <vt:lpstr>Homepage (Continuation)</vt:lpstr>
      <vt:lpstr>Homepage (Continuation)</vt:lpstr>
      <vt:lpstr>PowerPoint Presentation</vt:lpstr>
      <vt:lpstr>PowerPoint Presentation</vt:lpstr>
      <vt:lpstr>PowerPoint Presentation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A12-58</cp:lastModifiedBy>
  <cp:revision>15</cp:revision>
  <dcterms:modified xsi:type="dcterms:W3CDTF">2024-04-08T09:25:05Z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